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4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1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3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0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3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0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9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0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3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6ABD-42D6-4659-8E76-E8FFD6895CF6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708B8-2AFD-40AA-B411-0FD78D0929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2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1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0.m4a" /><Relationship Id="rId1" Type="http://schemas.microsoft.com/office/2007/relationships/media" Target="../media/media10.m4a" /><Relationship Id="rId5" Type="http://schemas.openxmlformats.org/officeDocument/2006/relationships/image" Target="../media/image1.png" /><Relationship Id="rId4" Type="http://schemas.openxmlformats.org/officeDocument/2006/relationships/image" Target="../media/image11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audio" Target="../media/media11.m4a" /><Relationship Id="rId1" Type="http://schemas.microsoft.com/office/2007/relationships/media" Target="../media/media11.m4a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2.m4a" /><Relationship Id="rId1" Type="http://schemas.microsoft.com/office/2007/relationships/media" Target="../media/media2.m4a" /><Relationship Id="rId5" Type="http://schemas.openxmlformats.org/officeDocument/2006/relationships/image" Target="../media/image1.png" /><Relationship Id="rId4" Type="http://schemas.openxmlformats.org/officeDocument/2006/relationships/image" Target="../media/image2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3.m4a" /><Relationship Id="rId1" Type="http://schemas.microsoft.com/office/2007/relationships/media" Target="../media/media3.m4a" /><Relationship Id="rId5" Type="http://schemas.openxmlformats.org/officeDocument/2006/relationships/image" Target="../media/image1.png" /><Relationship Id="rId4" Type="http://schemas.openxmlformats.org/officeDocument/2006/relationships/image" Target="../media/image3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4.m4a" /><Relationship Id="rId1" Type="http://schemas.microsoft.com/office/2007/relationships/media" Target="../media/media4.m4a" /><Relationship Id="rId5" Type="http://schemas.openxmlformats.org/officeDocument/2006/relationships/image" Target="../media/image1.png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5.m4a" /><Relationship Id="rId1" Type="http://schemas.microsoft.com/office/2007/relationships/media" Target="../media/media5.m4a" /><Relationship Id="rId5" Type="http://schemas.openxmlformats.org/officeDocument/2006/relationships/image" Target="../media/image1.png" /><Relationship Id="rId4" Type="http://schemas.openxmlformats.org/officeDocument/2006/relationships/image" Target="../media/image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6.m4a" /><Relationship Id="rId1" Type="http://schemas.microsoft.com/office/2007/relationships/media" Target="../media/media6.m4a" /><Relationship Id="rId5" Type="http://schemas.openxmlformats.org/officeDocument/2006/relationships/image" Target="../media/image1.png" /><Relationship Id="rId4" Type="http://schemas.openxmlformats.org/officeDocument/2006/relationships/image" Target="../media/image6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7.m4a" /><Relationship Id="rId1" Type="http://schemas.microsoft.com/office/2007/relationships/media" Target="../media/media7.m4a" /><Relationship Id="rId5" Type="http://schemas.openxmlformats.org/officeDocument/2006/relationships/image" Target="../media/image1.png" /><Relationship Id="rId4" Type="http://schemas.openxmlformats.org/officeDocument/2006/relationships/image" Target="../media/image7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8.m4a" /><Relationship Id="rId1" Type="http://schemas.microsoft.com/office/2007/relationships/media" Target="../media/media8.m4a" /><Relationship Id="rId6" Type="http://schemas.openxmlformats.org/officeDocument/2006/relationships/image" Target="../media/image1.png" /><Relationship Id="rId5" Type="http://schemas.openxmlformats.org/officeDocument/2006/relationships/image" Target="../media/image9.jpg" /><Relationship Id="rId4" Type="http://schemas.openxmlformats.org/officeDocument/2006/relationships/image" Target="../media/image8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9.m4a" /><Relationship Id="rId1" Type="http://schemas.microsoft.com/office/2007/relationships/media" Target="../media/media9.m4a" /><Relationship Id="rId5" Type="http://schemas.openxmlformats.org/officeDocument/2006/relationships/image" Target="../media/image1.png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5409" y="2335568"/>
            <a:ext cx="1104770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000" b="1" dirty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 AVVENTURE</a:t>
            </a:r>
          </a:p>
          <a:p>
            <a:pPr algn="ctr"/>
            <a:r>
              <a:rPr lang="it-IT" sz="9000" b="1" dirty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 GINO CAMALEONTE</a:t>
            </a:r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0A79BA6-BCB1-4BBA-9F2B-8CC3981CC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327" y="62650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385" y="10806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FINALMENTE ARRIVA A CASA E PREPARA UN’APPETITOSA MERENDA. SI SIEDE IN GIARDINO SULLA SUA POLTRONCINA ROSSA E NOTA DUE UCCELLINI: UNO SULLA PARTE PIÙ IN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TETTO, L’ALTRO PIÙ IN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BASSO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LI INVITA A FARE MERENDA CON LUI E TUTTI E TRE TRASCORRONO INSIEME UN BELLISSIMO POMERIGGIO.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>
          <a:xfrm>
            <a:off x="2718262" y="1483071"/>
            <a:ext cx="6984498" cy="5017482"/>
          </a:xfrm>
        </p:spPr>
      </p:pic>
      <p:sp>
        <p:nvSpPr>
          <p:cNvPr id="5" name="Sole 4"/>
          <p:cNvSpPr/>
          <p:nvPr/>
        </p:nvSpPr>
        <p:spPr>
          <a:xfrm>
            <a:off x="6606197" y="1670913"/>
            <a:ext cx="982164" cy="902884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C88BCEA-89EA-4577-9BF9-0AEB936971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95" y="62568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67ADA-3867-485B-8DED-D23AFFFB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it-IT" sz="15000" b="1" dirty="0">
                <a:ln w="28575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FINE</a:t>
            </a:r>
            <a:br>
              <a:rPr lang="it-IT" sz="7200" b="1" dirty="0">
                <a:ln w="28575">
                  <a:solidFill>
                    <a:srgbClr val="70AD47">
                      <a:lumMod val="75000"/>
                    </a:srgb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it-IT" dirty="0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2744E51-2A0D-41D9-B423-8E703BE8D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837" y="5972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2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9764" y="18907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C’È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DENTRO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CASETTA?</a:t>
            </a: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GINO CAMALEONTE CHE SI AFFACCIA ALLA FINESTRA!</a:t>
            </a:r>
            <a:br>
              <a:rPr lang="it-I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16884" r="-1" b="2498"/>
          <a:stretch/>
        </p:blipFill>
        <p:spPr>
          <a:xfrm>
            <a:off x="2111433" y="1514640"/>
            <a:ext cx="7822276" cy="4837260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2CB9383-DC9B-4104-86E8-88C00E89B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415" y="6273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0012" y="0"/>
            <a:ext cx="10515600" cy="1325563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VEDENDO IL SOLE LUMINOSO, DECIDE DI USCIRE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FUORI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 FARE UNA PASSEGGIATA.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050275"/>
            <a:ext cx="7356764" cy="5517574"/>
          </a:xfrm>
        </p:spPr>
      </p:pic>
      <p:sp>
        <p:nvSpPr>
          <p:cNvPr id="5" name="Sole 4"/>
          <p:cNvSpPr/>
          <p:nvPr/>
        </p:nvSpPr>
        <p:spPr>
          <a:xfrm>
            <a:off x="8055034" y="1239246"/>
            <a:ext cx="982164" cy="902884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4705399-0EDD-44D5-9EAB-8CC3F192E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088" y="63241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637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CAMMINA, ALL’IMPROVVISO, INCONTRA UN GATTONE. </a:t>
            </a:r>
            <a:b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SPAVENTATO, CORRE A NASCONDERSI </a:t>
            </a: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DIETRO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DELLE ZUCCHE.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6" y="1199907"/>
            <a:ext cx="7111864" cy="5333898"/>
          </a:xfrm>
        </p:spPr>
      </p:pic>
      <p:sp>
        <p:nvSpPr>
          <p:cNvPr id="5" name="Sole 4"/>
          <p:cNvSpPr/>
          <p:nvPr/>
        </p:nvSpPr>
        <p:spPr>
          <a:xfrm>
            <a:off x="2876205" y="1399741"/>
            <a:ext cx="1138842" cy="10442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221CFB5-A089-454E-8923-7099A897F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96" y="6290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822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 UN PO’, GINO ESCE DAL NASCONDIGLIO E SI RITROVA 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DAVANTI 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 CARRIOLINA PIENA DI FIORI PROFUMATI SPINTA DALLA SUA AMICHETTA MUGHETTA LA PUZZOLETTA; LA SALUTA CON UN BACIO E CONTINUA LA SUA AVVENTURA.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95" y="1325563"/>
            <a:ext cx="7021905" cy="5266429"/>
          </a:xfrm>
        </p:spPr>
      </p:pic>
      <p:sp>
        <p:nvSpPr>
          <p:cNvPr id="5" name="Sole 4"/>
          <p:cNvSpPr/>
          <p:nvPr/>
        </p:nvSpPr>
        <p:spPr>
          <a:xfrm>
            <a:off x="3092334" y="1474557"/>
            <a:ext cx="1155468" cy="104419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7C873B8-7351-40E6-BF2F-16604B36C7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73" y="6319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949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AFFAMATO, DECIDE DI ANDARE A FARE LA SPESA. SALTA </a:t>
            </a:r>
            <a:r>
              <a:rPr lang="it-IT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SOPRA</a:t>
            </a: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UN CARRELLO E LO RIEMPIE CON DEGLI APPETITOSI FUNGHETTI, UNA COLLANA DI CARAMELLE, DEI DOLCETTI COLORATI E UN SUCCO DI MELA SPRINT.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"/>
          <a:stretch/>
        </p:blipFill>
        <p:spPr>
          <a:xfrm>
            <a:off x="2335875" y="1162818"/>
            <a:ext cx="6932815" cy="5478352"/>
          </a:xfrm>
        </p:spPr>
      </p:pic>
      <p:sp>
        <p:nvSpPr>
          <p:cNvPr id="5" name="Rettangolo 4"/>
          <p:cNvSpPr/>
          <p:nvPr/>
        </p:nvSpPr>
        <p:spPr>
          <a:xfrm>
            <a:off x="2335875" y="1162818"/>
            <a:ext cx="2987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it-IT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SUPERMERCATO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3159ED2-CDA6-4F01-8F07-6F374AA7B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34" y="6229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1699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FRATTEMPO,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CARRELLO, UN TOPOLINO STA TRANQUILLAMENTE ROSICCHIANDO UN PEZZETTO DI FORMAGGIO.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9" y="1182881"/>
            <a:ext cx="6999315" cy="5249487"/>
          </a:xfrm>
        </p:spPr>
      </p:pic>
      <p:sp>
        <p:nvSpPr>
          <p:cNvPr id="5" name="Rettangolo 4"/>
          <p:cNvSpPr/>
          <p:nvPr/>
        </p:nvSpPr>
        <p:spPr>
          <a:xfrm>
            <a:off x="2445901" y="1271539"/>
            <a:ext cx="31070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it-IT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SUPERMERCATO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6E6396F2-8602-42CA-AEA2-0407927A03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712" y="6188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4949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 SODDISFATTO GINO SI RIAVVIA VERSO CASA. LUNGO LA STRADA, DA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LONTANO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VEDE PARCHEGGIATA LA MACCHINA BIANCA DI ELISABETTA LA RANOCCHIETTA.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58" y="1163782"/>
            <a:ext cx="7104610" cy="5328458"/>
          </a:xfrm>
          <a:prstGeom prst="rect">
            <a:avLst/>
          </a:prstGeom>
        </p:spPr>
      </p:pic>
      <p:sp>
        <p:nvSpPr>
          <p:cNvPr id="7" name="Sole 6"/>
          <p:cNvSpPr/>
          <p:nvPr/>
        </p:nvSpPr>
        <p:spPr>
          <a:xfrm>
            <a:off x="7381702" y="1493735"/>
            <a:ext cx="759982" cy="725763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 4 7"/>
          <p:cNvSpPr/>
          <p:nvPr/>
        </p:nvSpPr>
        <p:spPr>
          <a:xfrm rot="1547794">
            <a:off x="8105244" y="3621436"/>
            <a:ext cx="2260309" cy="1734873"/>
          </a:xfrm>
          <a:prstGeom prst="cloudCallout">
            <a:avLst>
              <a:gd name="adj1" fmla="val -27599"/>
              <a:gd name="adj2" fmla="val 756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t="36404" r="16432" b="19502"/>
          <a:stretch/>
        </p:blipFill>
        <p:spPr>
          <a:xfrm>
            <a:off x="8567650" y="3906982"/>
            <a:ext cx="1172442" cy="1003284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FB2BA06-0B6D-4E26-8B6B-AFF552898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27" y="6248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072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 TANTO CALDO! </a:t>
            </a:r>
            <a:b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GINO SI FERMA E SI RIPOSA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VICINO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UNA DOLCISSIMA MARGHERITINA.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/>
          <a:stretch/>
        </p:blipFill>
        <p:spPr>
          <a:xfrm>
            <a:off x="2419004" y="1173805"/>
            <a:ext cx="7001027" cy="5310122"/>
          </a:xfrm>
        </p:spPr>
      </p:pic>
      <p:sp>
        <p:nvSpPr>
          <p:cNvPr id="8" name="Sole 7"/>
          <p:cNvSpPr/>
          <p:nvPr/>
        </p:nvSpPr>
        <p:spPr>
          <a:xfrm>
            <a:off x="8478981" y="1599248"/>
            <a:ext cx="832535" cy="786505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169F1A0-627D-484D-B1AF-287D4A176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061" y="6176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246</Words>
  <Application>Microsoft Office PowerPoint</Application>
  <PresentationFormat>Widescreen</PresentationFormat>
  <Paragraphs>14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CHI C’È DENTRO LA CASETTA? È GINO CAMALEONTE CHE SI AFFACCIA ALLA FINESTRA! </vt:lpstr>
      <vt:lpstr>VEDENDO IL SOLE LUMINOSO, DECIDE DI USCIRE FUORI A FARE UNA PASSEGGIATA.</vt:lpstr>
      <vt:lpstr>MENTRE CAMMINA, ALL’IMPROVVISO, INCONTRA UN GATTONE.  SPAVENTATO, CORRE A NASCONDERSI DIETRO A DELLE ZUCCHE.</vt:lpstr>
      <vt:lpstr>DOPO UN PO’, GINO ESCE DAL NASCONDIGLIO E SI RITROVA DAVANTI ALLA CARRIOLINA PIENA DI FIORI PROFUMATI SPINTA DALLA SUA AMICHETTA MUGHETTA LA PUZZOLETTA; LA SALUTA CON UN BACIO E CONTINUA LA SUA AVVENTURA.</vt:lpstr>
      <vt:lpstr>AFFAMATO, DECIDE DI ANDARE A FARE LA SPESA. SALTA SOPRA AD UN CARRELLO E LO RIEMPIE CON DEGLI APPETITOSI FUNGHETTI, UNA COLLANA DI CARAMELLE, DEI DOLCETTI COLORATI E UN SUCCO DI MELA SPRINT.</vt:lpstr>
      <vt:lpstr>NEL FRATTEMPO, SOTTO IL CARRELLO, UN TOPOLINO STA TRANQUILLAMENTE ROSICCHIANDO UN PEZZETTO DI FORMAGGIO.</vt:lpstr>
      <vt:lpstr>POI SODDISFATTO GINO SI RIAVVIA VERSO CASA. LUNGO LA STRADA, DA LONTANO VEDE PARCHEGGIATA LA MACCHINA BIANCA DI ELISABETTA LA RANOCCHIETTA.</vt:lpstr>
      <vt:lpstr>FA TANTO CALDO!  GINO SI FERMA E SI RIPOSA VICINO AD UNA DOLCISSIMA MARGHERITINA.</vt:lpstr>
      <vt:lpstr>FINALMENTE ARRIVA A CASA E PREPARA UN’APPETITOSA MERENDA. SI SIEDE IN GIARDINO SULLA SUA POLTRONCINA ROSSA E NOTA DUE UCCELLINI: UNO SULLA PARTE PIÙ IN ALTO DEL TETTO, L’ALTRO PIÙ IN BASSO. LI INVITA A FARE MERENDA CON LUI E TUTTI E TRE TRASCORRONO INSIEME UN BELLISSIMO POMERIGGIO.</vt:lpstr>
      <vt:lpstr>FINE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FAMIGLIA</dc:creator>
  <cp:lastModifiedBy>Utente sconosciuto</cp:lastModifiedBy>
  <cp:revision>32</cp:revision>
  <dcterms:created xsi:type="dcterms:W3CDTF">2020-05-17T21:09:45Z</dcterms:created>
  <dcterms:modified xsi:type="dcterms:W3CDTF">2020-05-18T10:41:54Z</dcterms:modified>
</cp:coreProperties>
</file>