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62" r:id="rId4"/>
    <p:sldId id="261" r:id="rId5"/>
    <p:sldId id="260" r:id="rId6"/>
    <p:sldId id="267" r:id="rId7"/>
    <p:sldId id="266" r:id="rId8"/>
    <p:sldId id="259" r:id="rId9"/>
    <p:sldId id="265" r:id="rId10"/>
    <p:sldId id="274" r:id="rId11"/>
    <p:sldId id="284" r:id="rId12"/>
    <p:sldId id="273" r:id="rId13"/>
    <p:sldId id="283" r:id="rId14"/>
    <p:sldId id="282" r:id="rId15"/>
    <p:sldId id="281" r:id="rId16"/>
    <p:sldId id="285" r:id="rId17"/>
    <p:sldId id="279" r:id="rId18"/>
    <p:sldId id="278" r:id="rId19"/>
    <p:sldId id="277" r:id="rId20"/>
    <p:sldId id="276" r:id="rId21"/>
    <p:sldId id="275" r:id="rId22"/>
    <p:sldId id="286" r:id="rId23"/>
    <p:sldId id="287" r:id="rId24"/>
    <p:sldId id="288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4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717" autoAdjust="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6B0E-4493-41FB-98FB-0D9BAAC70911}" type="datetimeFigureOut">
              <a:rPr lang="it-IT" smtClean="0"/>
              <a:pPr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AA52-2CB8-471E-9336-C8BDB1D3C8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1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6B0E-4493-41FB-98FB-0D9BAAC70911}" type="datetimeFigureOut">
              <a:rPr lang="it-IT" smtClean="0"/>
              <a:pPr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AA52-2CB8-471E-9336-C8BDB1D3C8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1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6B0E-4493-41FB-98FB-0D9BAAC70911}" type="datetimeFigureOut">
              <a:rPr lang="it-IT" smtClean="0"/>
              <a:pPr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AA52-2CB8-471E-9336-C8BDB1D3C8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1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6B0E-4493-41FB-98FB-0D9BAAC70911}" type="datetimeFigureOut">
              <a:rPr lang="it-IT" smtClean="0"/>
              <a:pPr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AA52-2CB8-471E-9336-C8BDB1D3C8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1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6B0E-4493-41FB-98FB-0D9BAAC70911}" type="datetimeFigureOut">
              <a:rPr lang="it-IT" smtClean="0"/>
              <a:pPr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AA52-2CB8-471E-9336-C8BDB1D3C8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1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6B0E-4493-41FB-98FB-0D9BAAC70911}" type="datetimeFigureOut">
              <a:rPr lang="it-IT" smtClean="0"/>
              <a:pPr/>
              <a:t>12/03/2020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AA52-2CB8-471E-9336-C8BDB1D3C8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1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6B0E-4493-41FB-98FB-0D9BAAC70911}" type="datetimeFigureOut">
              <a:rPr lang="it-IT" smtClean="0"/>
              <a:pPr/>
              <a:t>12/03/2020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AA52-2CB8-471E-9336-C8BDB1D3C8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1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6B0E-4493-41FB-98FB-0D9BAAC70911}" type="datetimeFigureOut">
              <a:rPr lang="it-IT" smtClean="0"/>
              <a:pPr/>
              <a:t>12/03/2020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AA52-2CB8-471E-9336-C8BDB1D3C8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1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6B0E-4493-41FB-98FB-0D9BAAC70911}" type="datetimeFigureOut">
              <a:rPr lang="it-IT" smtClean="0"/>
              <a:pPr/>
              <a:t>12/03/2020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AA52-2CB8-471E-9336-C8BDB1D3C8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1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6B0E-4493-41FB-98FB-0D9BAAC70911}" type="datetimeFigureOut">
              <a:rPr lang="it-IT" smtClean="0"/>
              <a:pPr/>
              <a:t>12/03/2020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AA52-2CB8-471E-9336-C8BDB1D3C8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1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6B0E-4493-41FB-98FB-0D9BAAC70911}" type="datetimeFigureOut">
              <a:rPr lang="it-IT" smtClean="0"/>
              <a:pPr/>
              <a:t>12/03/2020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AA52-2CB8-471E-9336-C8BDB1D3C8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1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56B0E-4493-41FB-98FB-0D9BAAC70911}" type="datetimeFigureOut">
              <a:rPr lang="it-IT" smtClean="0"/>
              <a:pPr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6AA52-2CB8-471E-9336-C8BDB1D3C81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8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4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1.jpeg"/><Relationship Id="rId10" Type="http://schemas.openxmlformats.org/officeDocument/2006/relationships/image" Target="../media/image23.jpeg"/><Relationship Id="rId4" Type="http://schemas.openxmlformats.org/officeDocument/2006/relationships/image" Target="../media/image31.jpeg"/><Relationship Id="rId9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-Sfon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500858"/>
          </a:xfrm>
        </p:spPr>
      </p:pic>
      <p:sp>
        <p:nvSpPr>
          <p:cNvPr id="5" name="CasellaDiTesto 4"/>
          <p:cNvSpPr txBox="1"/>
          <p:nvPr/>
        </p:nvSpPr>
        <p:spPr>
          <a:xfrm>
            <a:off x="500034" y="714356"/>
            <a:ext cx="550072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000" dirty="0" smtClean="0">
                <a:latin typeface="Bradley Hand ITC" pitchFamily="66" charset="0"/>
              </a:rPr>
              <a:t>19 Marzo</a:t>
            </a:r>
          </a:p>
          <a:p>
            <a:endParaRPr lang="it-IT" sz="5000" dirty="0">
              <a:latin typeface="Bradley Hand ITC" pitchFamily="66" charset="0"/>
            </a:endParaRPr>
          </a:p>
          <a:p>
            <a:pPr algn="ctr"/>
            <a:r>
              <a:rPr lang="it-IT" sz="5000" dirty="0" smtClean="0">
                <a:latin typeface="Bradley Hand ITC" pitchFamily="66" charset="0"/>
              </a:rPr>
              <a:t>Festa di San Giuseppe...</a:t>
            </a:r>
          </a:p>
          <a:p>
            <a:pPr algn="ctr"/>
            <a:endParaRPr lang="it-IT" sz="5000" dirty="0" smtClean="0">
              <a:latin typeface="Bradley Hand ITC" pitchFamily="66" charset="0"/>
            </a:endParaRPr>
          </a:p>
          <a:p>
            <a:pPr algn="ctr"/>
            <a:r>
              <a:rPr lang="it-IT" sz="5000" dirty="0" smtClean="0">
                <a:latin typeface="Bradley Hand ITC" pitchFamily="66" charset="0"/>
              </a:rPr>
              <a:t>...festa di tutti i </a:t>
            </a:r>
            <a:r>
              <a:rPr lang="it-IT" sz="5000" b="1" dirty="0" smtClean="0">
                <a:latin typeface="Bradley Hand ITC" pitchFamily="66" charset="0"/>
              </a:rPr>
              <a:t>Papà !!</a:t>
            </a:r>
            <a:endParaRPr lang="it-IT" sz="5000" b="1" dirty="0">
              <a:latin typeface="Bradley Hand ITC" pitchFamily="66" charset="0"/>
            </a:endParaRPr>
          </a:p>
        </p:txBody>
      </p:sp>
      <p:pic>
        <p:nvPicPr>
          <p:cNvPr id="8" name="Immagine 7" descr="GIUSEPPE COL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571480"/>
            <a:ext cx="2786082" cy="5715039"/>
          </a:xfrm>
          <a:prstGeom prst="rect">
            <a:avLst/>
          </a:prstGeom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-Sfon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500858"/>
          </a:xfrm>
        </p:spPr>
      </p:pic>
      <p:pic>
        <p:nvPicPr>
          <p:cNvPr id="3" name="Immagine 2" descr="e2aa8c74a30ba3b93cb1574a5982c7d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500042"/>
            <a:ext cx="4071966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tangolo 4"/>
          <p:cNvSpPr/>
          <p:nvPr/>
        </p:nvSpPr>
        <p:spPr>
          <a:xfrm>
            <a:off x="571472" y="1857364"/>
            <a:ext cx="36433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8000" b="1" dirty="0" smtClean="0">
                <a:latin typeface="Bradley Hand ITC" pitchFamily="66" charset="0"/>
              </a:rPr>
              <a:t>“Ecco il Papà !”</a:t>
            </a:r>
            <a:endParaRPr lang="it-IT" sz="8000" dirty="0"/>
          </a:p>
        </p:txBody>
      </p:sp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-Sfon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500858"/>
          </a:xfrm>
        </p:spPr>
      </p:pic>
      <p:sp>
        <p:nvSpPr>
          <p:cNvPr id="3" name="CasellaDiTesto 2"/>
          <p:cNvSpPr txBox="1"/>
          <p:nvPr/>
        </p:nvSpPr>
        <p:spPr>
          <a:xfrm>
            <a:off x="714348" y="428604"/>
            <a:ext cx="59293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Bradley Hand ITC" pitchFamily="66" charset="0"/>
              </a:rPr>
              <a:t>Adesso, caro il mio angioletto, posso rispondere alla tua domanda:</a:t>
            </a:r>
          </a:p>
          <a:p>
            <a:pPr algn="just"/>
            <a:r>
              <a:rPr lang="it-IT" sz="2000" dirty="0" smtClean="0">
                <a:latin typeface="Bradley Hand ITC" pitchFamily="66" charset="0"/>
              </a:rPr>
              <a:t>“Un papà”, spiegò Dio, “Serve per </a:t>
            </a:r>
            <a:r>
              <a:rPr lang="it-IT" sz="2000" b="1" dirty="0" smtClean="0">
                <a:latin typeface="Bradley Hand ITC" pitchFamily="66" charset="0"/>
              </a:rPr>
              <a:t>dare aiuto</a:t>
            </a:r>
            <a:r>
              <a:rPr lang="it-IT" sz="2000" dirty="0" smtClean="0">
                <a:latin typeface="Bradley Hand ITC" pitchFamily="66" charset="0"/>
              </a:rPr>
              <a:t> ai propri figli, ad </a:t>
            </a:r>
            <a:r>
              <a:rPr lang="it-IT" sz="2000" b="1" dirty="0" smtClean="0">
                <a:latin typeface="Bradley Hand ITC" pitchFamily="66" charset="0"/>
              </a:rPr>
              <a:t>incoraggiarli </a:t>
            </a:r>
            <a:r>
              <a:rPr lang="it-IT" sz="2000" dirty="0" smtClean="0">
                <a:latin typeface="Bradley Hand ITC" pitchFamily="66" charset="0"/>
              </a:rPr>
              <a:t>nei momenti difficili, a </a:t>
            </a:r>
            <a:r>
              <a:rPr lang="it-IT" sz="2000" b="1" dirty="0" smtClean="0">
                <a:latin typeface="Bradley Hand ITC" pitchFamily="66" charset="0"/>
              </a:rPr>
              <a:t>coccolarli</a:t>
            </a:r>
            <a:r>
              <a:rPr lang="it-IT" sz="2000" dirty="0" smtClean="0">
                <a:latin typeface="Bradley Hand ITC" pitchFamily="66" charset="0"/>
              </a:rPr>
              <a:t>  quando  si  sentono  tristi...</a:t>
            </a:r>
          </a:p>
        </p:txBody>
      </p:sp>
      <p:pic>
        <p:nvPicPr>
          <p:cNvPr id="5" name="Immagine 4" descr="Dio al 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1876" y="1643050"/>
            <a:ext cx="2140208" cy="1764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angioletto - Cop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535762"/>
            <a:ext cx="714380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 descr="Babam_1-872x102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2214553"/>
            <a:ext cx="4500594" cy="4135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16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-Sfon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8572560" cy="6500858"/>
          </a:xfrm>
        </p:spPr>
      </p:pic>
      <p:sp>
        <p:nvSpPr>
          <p:cNvPr id="3" name="CasellaDiTesto 2"/>
          <p:cNvSpPr txBox="1"/>
          <p:nvPr/>
        </p:nvSpPr>
        <p:spPr>
          <a:xfrm>
            <a:off x="571472" y="357166"/>
            <a:ext cx="628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000" dirty="0" smtClean="0">
                <a:latin typeface="Bradley Hand ITC" pitchFamily="66" charset="0"/>
              </a:rPr>
              <a:t>...a </a:t>
            </a:r>
            <a:r>
              <a:rPr lang="it-IT" sz="3000" b="1" dirty="0" smtClean="0">
                <a:latin typeface="Bradley Hand ITC" pitchFamily="66" charset="0"/>
              </a:rPr>
              <a:t>giocare con loro</a:t>
            </a:r>
            <a:r>
              <a:rPr lang="it-IT" sz="3000" dirty="0" smtClean="0">
                <a:latin typeface="Bradley Hand ITC" pitchFamily="66" charset="0"/>
              </a:rPr>
              <a:t> anche quando torna dal lavoro stanco e affaticato...</a:t>
            </a:r>
          </a:p>
        </p:txBody>
      </p:sp>
      <p:pic>
        <p:nvPicPr>
          <p:cNvPr id="5" name="Immagine 4" descr="Dio al 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1876" y="1643050"/>
            <a:ext cx="2140208" cy="1764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angioletto - Cop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535762"/>
            <a:ext cx="714380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 descr="tumblr_o5dfbpFqEo1skouhio6_2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06" y="1500174"/>
            <a:ext cx="5548368" cy="4976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6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-Sfon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500858"/>
          </a:xfrm>
        </p:spPr>
      </p:pic>
      <p:sp>
        <p:nvSpPr>
          <p:cNvPr id="3" name="CasellaDiTesto 2"/>
          <p:cNvSpPr txBox="1"/>
          <p:nvPr/>
        </p:nvSpPr>
        <p:spPr>
          <a:xfrm>
            <a:off x="428596" y="428604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Bradley Hand ITC" pitchFamily="66" charset="0"/>
              </a:rPr>
              <a:t>...e serve ad </a:t>
            </a:r>
            <a:r>
              <a:rPr lang="it-IT" sz="3200" b="1" dirty="0" smtClean="0">
                <a:latin typeface="Bradley Hand ITC" pitchFamily="66" charset="0"/>
              </a:rPr>
              <a:t>educarli, insegnando</a:t>
            </a:r>
          </a:p>
          <a:p>
            <a:r>
              <a:rPr lang="it-IT" sz="3200" dirty="0" smtClean="0">
                <a:latin typeface="Bradley Hand ITC" pitchFamily="66" charset="0"/>
              </a:rPr>
              <a:t>Loro, cosa è giusto e cosa no. </a:t>
            </a:r>
            <a:endParaRPr lang="it-IT" sz="3200" dirty="0">
              <a:latin typeface="Bradley Hand ITC" pitchFamily="66" charset="0"/>
            </a:endParaRPr>
          </a:p>
        </p:txBody>
      </p:sp>
      <p:pic>
        <p:nvPicPr>
          <p:cNvPr id="5" name="Immagine 4" descr="Dio al 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1876" y="1643050"/>
            <a:ext cx="2140208" cy="1764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angioletto - Cop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535762"/>
            <a:ext cx="714380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 descr="431c63f2f3825192c4b8710265f779a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1928802"/>
            <a:ext cx="5715040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-Sfon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500858"/>
          </a:xfrm>
        </p:spPr>
      </p:pic>
      <p:sp>
        <p:nvSpPr>
          <p:cNvPr id="3" name="CasellaDiTesto 2"/>
          <p:cNvSpPr txBox="1"/>
          <p:nvPr/>
        </p:nvSpPr>
        <p:spPr>
          <a:xfrm>
            <a:off x="428596" y="357166"/>
            <a:ext cx="5357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Bradley Hand ITC" pitchFamily="66" charset="0"/>
              </a:rPr>
              <a:t>Un papà serve a dare il giusto esempio, serve a </a:t>
            </a:r>
            <a:r>
              <a:rPr lang="it-IT" sz="3000" b="1" dirty="0" smtClean="0">
                <a:latin typeface="Bradley Hand ITC" pitchFamily="66" charset="0"/>
              </a:rPr>
              <a:t>fare luce sulla strada di ogni bambino.”</a:t>
            </a:r>
            <a:r>
              <a:rPr lang="it-IT" sz="3000" dirty="0" smtClean="0">
                <a:latin typeface="Bradley Hand ITC" pitchFamily="66" charset="0"/>
              </a:rPr>
              <a:t> </a:t>
            </a:r>
            <a:endParaRPr lang="it-IT" sz="3000" dirty="0">
              <a:latin typeface="Bradley Hand ITC" pitchFamily="66" charset="0"/>
            </a:endParaRPr>
          </a:p>
        </p:txBody>
      </p:sp>
      <p:pic>
        <p:nvPicPr>
          <p:cNvPr id="5" name="Immagine 4" descr="Dio al 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1876" y="1643050"/>
            <a:ext cx="2140208" cy="1764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angioletto - Cop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535762"/>
            <a:ext cx="714380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624" y="2078013"/>
            <a:ext cx="5299822" cy="4422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92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-Sfon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500858"/>
          </a:xfrm>
        </p:spPr>
      </p:pic>
      <p:pic>
        <p:nvPicPr>
          <p:cNvPr id="3" name="Immagine 2" descr="Dio al 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1876" y="1643050"/>
            <a:ext cx="2140208" cy="1764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angioletto - Cop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535762"/>
            <a:ext cx="714380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/>
          <p:cNvSpPr txBox="1"/>
          <p:nvPr/>
        </p:nvSpPr>
        <p:spPr>
          <a:xfrm>
            <a:off x="428596" y="357166"/>
            <a:ext cx="5357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Bradley Hand ITC" pitchFamily="66" charset="0"/>
              </a:rPr>
              <a:t>...Un papà ti proteggerà in ogni momento della tua vita !! Anzi, di più: è capace di dare la sua vita per il tuo bene !!”</a:t>
            </a:r>
            <a:endParaRPr lang="it-IT" sz="3000" dirty="0">
              <a:latin typeface="Bradley Hand ITC" pitchFamily="66" charset="0"/>
            </a:endParaRPr>
          </a:p>
        </p:txBody>
      </p:sp>
      <p:pic>
        <p:nvPicPr>
          <p:cNvPr id="7" name="Immagine 6" descr="vignette-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2571744"/>
            <a:ext cx="606107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-Sfon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500858"/>
          </a:xfrm>
        </p:spPr>
      </p:pic>
      <p:pic>
        <p:nvPicPr>
          <p:cNvPr id="3" name="Immagine 2" descr="Dio al 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2071678"/>
            <a:ext cx="511128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428596" y="428605"/>
            <a:ext cx="32861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b="1" dirty="0" smtClean="0">
              <a:latin typeface="Bradley Hand ITC" pitchFamily="66" charset="0"/>
            </a:endParaRPr>
          </a:p>
          <a:p>
            <a:r>
              <a:rPr lang="it-IT" sz="2800" b="1" dirty="0" smtClean="0">
                <a:latin typeface="Bradley Hand ITC" pitchFamily="66" charset="0"/>
              </a:rPr>
              <a:t>“Ma non ti sembra troppo grosso questo papà</a:t>
            </a:r>
            <a:r>
              <a:rPr lang="it-IT" sz="2800" dirty="0" smtClean="0">
                <a:latin typeface="Bradley Hand ITC" pitchFamily="66" charset="0"/>
              </a:rPr>
              <a:t> se poi i bambini li hai fatti così piccoli?”, disse l’angelo sbirciando sul foglio.</a:t>
            </a:r>
          </a:p>
          <a:p>
            <a:endParaRPr lang="it-IT" sz="2800" dirty="0" smtClean="0">
              <a:latin typeface="Bradley Hand ITC" pitchFamily="66" charset="0"/>
            </a:endParaRPr>
          </a:p>
          <a:p>
            <a:endParaRPr lang="it-IT" dirty="0"/>
          </a:p>
        </p:txBody>
      </p:sp>
      <p:pic>
        <p:nvPicPr>
          <p:cNvPr id="6" name="Immagine 5" descr="angioletto - Cop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1000108"/>
            <a:ext cx="1214446" cy="1821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-Sfon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500858"/>
          </a:xfrm>
        </p:spPr>
      </p:pic>
      <p:sp>
        <p:nvSpPr>
          <p:cNvPr id="3" name="CasellaDiTesto 2"/>
          <p:cNvSpPr txBox="1"/>
          <p:nvPr/>
        </p:nvSpPr>
        <p:spPr>
          <a:xfrm>
            <a:off x="571472" y="785794"/>
            <a:ext cx="378621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Bradley Hand ITC" pitchFamily="66" charset="0"/>
              </a:rPr>
              <a:t>Dio abbozzando un sorriso rispose: “E’ della </a:t>
            </a:r>
            <a:r>
              <a:rPr lang="it-IT" sz="2800" b="1" dirty="0" smtClean="0">
                <a:latin typeface="Bradley Hand ITC" pitchFamily="66" charset="0"/>
              </a:rPr>
              <a:t>grandezza giusta</a:t>
            </a:r>
            <a:r>
              <a:rPr lang="it-IT" sz="2800" dirty="0" smtClean="0">
                <a:latin typeface="Bradley Hand ITC" pitchFamily="66" charset="0"/>
              </a:rPr>
              <a:t> per far sentire ogni bambino </a:t>
            </a:r>
            <a:r>
              <a:rPr lang="it-IT" sz="2800" b="1" dirty="0" smtClean="0">
                <a:latin typeface="Bradley Hand ITC" pitchFamily="66" charset="0"/>
              </a:rPr>
              <a:t>protetto</a:t>
            </a:r>
            <a:r>
              <a:rPr lang="it-IT" sz="2800" dirty="0" smtClean="0">
                <a:latin typeface="Bradley Hand ITC" pitchFamily="66" charset="0"/>
              </a:rPr>
              <a:t> e per incutere quel </a:t>
            </a:r>
            <a:r>
              <a:rPr lang="it-IT" sz="2800" b="1" dirty="0" smtClean="0">
                <a:latin typeface="Bradley Hand ITC" pitchFamily="66" charset="0"/>
              </a:rPr>
              <a:t>poco di timore</a:t>
            </a:r>
            <a:r>
              <a:rPr lang="it-IT" sz="2800" dirty="0" smtClean="0">
                <a:latin typeface="Bradley Hand ITC" pitchFamily="66" charset="0"/>
              </a:rPr>
              <a:t> che serve perché i bambini lo ascoltino, quando insegnerà loro ad essere </a:t>
            </a:r>
            <a:r>
              <a:rPr lang="it-IT" sz="2800" b="1" dirty="0" smtClean="0">
                <a:latin typeface="Bradley Hand ITC" pitchFamily="66" charset="0"/>
              </a:rPr>
              <a:t>onesti e rispettosi</a:t>
            </a:r>
            <a:r>
              <a:rPr lang="it-IT" sz="2800" dirty="0" smtClean="0">
                <a:latin typeface="Bradley Hand ITC" pitchFamily="66" charset="0"/>
              </a:rPr>
              <a:t>”.</a:t>
            </a:r>
          </a:p>
          <a:p>
            <a:endParaRPr lang="it-IT" dirty="0"/>
          </a:p>
        </p:txBody>
      </p:sp>
      <p:pic>
        <p:nvPicPr>
          <p:cNvPr id="5" name="Immagine 4" descr="5fefd4b73469646b01ab7f82f213c4f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5" y="428604"/>
            <a:ext cx="4378231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-Sfon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500858"/>
          </a:xfrm>
        </p:spPr>
      </p:pic>
      <p:pic>
        <p:nvPicPr>
          <p:cNvPr id="3" name="Immagine 2" descr="angioletto - Cop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1285860"/>
            <a:ext cx="1214446" cy="1821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Dio al P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286124"/>
            <a:ext cx="3968274" cy="327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/>
          <p:cNvSpPr txBox="1"/>
          <p:nvPr/>
        </p:nvSpPr>
        <p:spPr>
          <a:xfrm>
            <a:off x="785786" y="428604"/>
            <a:ext cx="7643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Bradley Hand ITC" pitchFamily="66" charset="0"/>
              </a:rPr>
              <a:t>“Ma, non sono troppo grosse quelle mani?”,</a:t>
            </a:r>
            <a:r>
              <a:rPr lang="it-IT" sz="2000" dirty="0" smtClean="0">
                <a:latin typeface="Bradley Hand ITC" pitchFamily="66" charset="0"/>
              </a:rPr>
              <a:t> replicò ancora l’angelo.</a:t>
            </a:r>
          </a:p>
          <a:p>
            <a:r>
              <a:rPr lang="it-IT" sz="2000" dirty="0" smtClean="0">
                <a:latin typeface="Bradley Hand ITC" pitchFamily="66" charset="0"/>
              </a:rPr>
              <a:t>“No”, rispose Dio continuando il suo </a:t>
            </a:r>
            <a:r>
              <a:rPr lang="it-IT" sz="2000" dirty="0" smtClean="0">
                <a:latin typeface="Bradley Hand ITC" pitchFamily="66" charset="0"/>
              </a:rPr>
              <a:t>disegno. </a:t>
            </a:r>
            <a:r>
              <a:rPr lang="it-IT" sz="2000" dirty="0" smtClean="0">
                <a:latin typeface="Bradley Hand ITC" pitchFamily="66" charset="0"/>
              </a:rPr>
              <a:t>“Sono grandi abbastanza per poterli prendere tra le braccia e farli sentire al sicuro”.</a:t>
            </a:r>
          </a:p>
        </p:txBody>
      </p:sp>
      <p:pic>
        <p:nvPicPr>
          <p:cNvPr id="7" name="Immagine 6" descr="tumblr_pbnxccAXBY1wk0e2no2_128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1714488"/>
            <a:ext cx="4643438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-Sfon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500858"/>
          </a:xfrm>
        </p:spPr>
      </p:pic>
      <p:sp>
        <p:nvSpPr>
          <p:cNvPr id="5" name="CasellaDiTesto 4"/>
          <p:cNvSpPr txBox="1"/>
          <p:nvPr/>
        </p:nvSpPr>
        <p:spPr>
          <a:xfrm>
            <a:off x="500034" y="357166"/>
            <a:ext cx="228601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Bradley Hand ITC" pitchFamily="66" charset="0"/>
              </a:rPr>
              <a:t>“E quelli ? Sono i suoi occhi ?”</a:t>
            </a:r>
            <a:r>
              <a:rPr lang="it-IT" sz="2400" dirty="0" smtClean="0">
                <a:latin typeface="Bradley Hand ITC" pitchFamily="66" charset="0"/>
              </a:rPr>
              <a:t> chiese ancora l’angioletto indicandoli sul disegno.</a:t>
            </a:r>
          </a:p>
          <a:p>
            <a:r>
              <a:rPr lang="it-IT" sz="2400" b="1" dirty="0" smtClean="0">
                <a:latin typeface="Bradley Hand ITC" pitchFamily="66" charset="0"/>
              </a:rPr>
              <a:t>“Esatto”, </a:t>
            </a:r>
            <a:r>
              <a:rPr lang="it-IT" sz="2400" dirty="0" smtClean="0">
                <a:latin typeface="Bradley Hand ITC" pitchFamily="66" charset="0"/>
              </a:rPr>
              <a:t>rispose </a:t>
            </a:r>
            <a:r>
              <a:rPr lang="it-IT" sz="2400" dirty="0" smtClean="0">
                <a:latin typeface="Bradley Hand ITC" pitchFamily="66" charset="0"/>
              </a:rPr>
              <a:t>Dio. </a:t>
            </a:r>
            <a:r>
              <a:rPr lang="it-IT" sz="2400" dirty="0" smtClean="0">
                <a:latin typeface="Bradley Hand ITC" pitchFamily="66" charset="0"/>
              </a:rPr>
              <a:t>“Occhi che </a:t>
            </a:r>
            <a:r>
              <a:rPr lang="it-IT" sz="2400" b="1" dirty="0" smtClean="0">
                <a:latin typeface="Bradley Hand ITC" pitchFamily="66" charset="0"/>
              </a:rPr>
              <a:t>vedono</a:t>
            </a:r>
            <a:r>
              <a:rPr lang="it-IT" sz="2400" dirty="0" smtClean="0">
                <a:latin typeface="Bradley Hand ITC" pitchFamily="66" charset="0"/>
              </a:rPr>
              <a:t> e si </a:t>
            </a:r>
            <a:r>
              <a:rPr lang="it-IT" sz="2400" b="1" dirty="0" smtClean="0">
                <a:latin typeface="Bradley Hand ITC" pitchFamily="66" charset="0"/>
              </a:rPr>
              <a:t>accorgono</a:t>
            </a:r>
            <a:r>
              <a:rPr lang="it-IT" sz="2400" dirty="0" smtClean="0">
                <a:latin typeface="Bradley Hand ITC" pitchFamily="66" charset="0"/>
              </a:rPr>
              <a:t> di tutto, pur rimanendo </a:t>
            </a:r>
            <a:r>
              <a:rPr lang="it-IT" sz="2400" b="1" dirty="0" smtClean="0">
                <a:latin typeface="Bradley Hand ITC" pitchFamily="66" charset="0"/>
              </a:rPr>
              <a:t>calmi</a:t>
            </a:r>
            <a:r>
              <a:rPr lang="it-IT" sz="2400" dirty="0" smtClean="0">
                <a:latin typeface="Bradley Hand ITC" pitchFamily="66" charset="0"/>
              </a:rPr>
              <a:t> e tolleranti”.</a:t>
            </a:r>
          </a:p>
          <a:p>
            <a:endParaRPr lang="it-IT" dirty="0"/>
          </a:p>
        </p:txBody>
      </p:sp>
      <p:pic>
        <p:nvPicPr>
          <p:cNvPr id="6" name="Immagine 5" descr="cf94a49cac28a8832280a1d2f5297f5a--drawing-sketches-sketching - Cop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3000372"/>
            <a:ext cx="3429024" cy="3053501"/>
          </a:xfrm>
          <a:prstGeom prst="rect">
            <a:avLst/>
          </a:prstGeom>
        </p:spPr>
      </p:pic>
      <p:pic>
        <p:nvPicPr>
          <p:cNvPr id="7" name="Immagine 6" descr="Dio al P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357166"/>
            <a:ext cx="233906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angioletto - Copi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428604"/>
            <a:ext cx="666756" cy="1000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-Sfon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500858"/>
          </a:xfrm>
        </p:spPr>
      </p:pic>
      <p:pic>
        <p:nvPicPr>
          <p:cNvPr id="5" name="Immagine 4" descr="Dio al 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357562"/>
            <a:ext cx="3962400" cy="3124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umetto 4 5"/>
          <p:cNvSpPr/>
          <p:nvPr/>
        </p:nvSpPr>
        <p:spPr>
          <a:xfrm>
            <a:off x="1285852" y="285728"/>
            <a:ext cx="4214842" cy="2714644"/>
          </a:xfrm>
          <a:prstGeom prst="cloudCallout">
            <a:avLst>
              <a:gd name="adj1" fmla="val 55283"/>
              <a:gd name="adj2" fmla="val 45544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714356"/>
            <a:ext cx="1785950" cy="1839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sellaDiTesto 7"/>
          <p:cNvSpPr txBox="1"/>
          <p:nvPr/>
        </p:nvSpPr>
        <p:spPr>
          <a:xfrm>
            <a:off x="571472" y="3357562"/>
            <a:ext cx="371477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dirty="0" smtClean="0">
                <a:latin typeface="Bradley Hand ITC" pitchFamily="66" charset="0"/>
              </a:rPr>
              <a:t>Quando Dio creò il primo papà cominciò disegnando una sagoma piuttosto robusta e alta, grande e grossa. Sembrava, fin dai primi schizzi, un uomo autorevole e severo. </a:t>
            </a:r>
            <a:endParaRPr lang="it-IT" sz="2500" dirty="0">
              <a:latin typeface="Bradley Hand ITC" pitchFamily="66" charset="0"/>
            </a:endParaRPr>
          </a:p>
        </p:txBody>
      </p:sp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6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-Sfon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500858"/>
          </a:xfrm>
        </p:spPr>
      </p:pic>
      <p:sp>
        <p:nvSpPr>
          <p:cNvPr id="5" name="CasellaDiTesto 4"/>
          <p:cNvSpPr txBox="1"/>
          <p:nvPr/>
        </p:nvSpPr>
        <p:spPr>
          <a:xfrm>
            <a:off x="357158" y="428604"/>
            <a:ext cx="83582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Bradley Hand ITC" pitchFamily="66" charset="0"/>
              </a:rPr>
              <a:t>L’angelo storse il nasino e aggiunse: “Non ti sembrano occhi un po’ troppo severi?”</a:t>
            </a:r>
          </a:p>
          <a:p>
            <a:r>
              <a:rPr lang="it-IT" sz="3200" dirty="0" smtClean="0">
                <a:latin typeface="Bradley Hand ITC" pitchFamily="66" charset="0"/>
              </a:rPr>
              <a:t>“Guardali meglio” rispose Dio. Fu allora che l’angioletto si accorse che </a:t>
            </a:r>
            <a:r>
              <a:rPr lang="it-IT" sz="3200" b="1" dirty="0" smtClean="0">
                <a:latin typeface="Bradley Hand ITC" pitchFamily="66" charset="0"/>
              </a:rPr>
              <a:t>gli occhi del papà erano velati di lacrime</a:t>
            </a:r>
            <a:r>
              <a:rPr lang="it-IT" sz="3200" dirty="0" smtClean="0">
                <a:latin typeface="Bradley Hand ITC" pitchFamily="66" charset="0"/>
              </a:rPr>
              <a:t> mentre guardava con orgoglio e tenerezza sua figlia.</a:t>
            </a:r>
          </a:p>
        </p:txBody>
      </p:sp>
      <p:pic>
        <p:nvPicPr>
          <p:cNvPr id="6" name="Immagine 5" descr="cf94a49cac28a8832280a1d2f5297f5a--drawing-sketches-sketching - Cop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429000"/>
            <a:ext cx="3429024" cy="3053501"/>
          </a:xfrm>
          <a:prstGeom prst="rect">
            <a:avLst/>
          </a:prstGeom>
        </p:spPr>
      </p:pic>
      <p:pic>
        <p:nvPicPr>
          <p:cNvPr id="7" name="Immagine 6" descr="5fefd4b73469646b01ab7f82f213c4fc - Cop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4786322"/>
            <a:ext cx="1566866" cy="1832674"/>
          </a:xfrm>
          <a:prstGeom prst="rect">
            <a:avLst/>
          </a:prstGeom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2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-Sfon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500858"/>
          </a:xfrm>
        </p:spPr>
      </p:pic>
      <p:sp>
        <p:nvSpPr>
          <p:cNvPr id="3" name="CasellaDiTesto 2"/>
          <p:cNvSpPr txBox="1"/>
          <p:nvPr/>
        </p:nvSpPr>
        <p:spPr>
          <a:xfrm>
            <a:off x="857224" y="428604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Bradley Hand ITC" pitchFamily="66" charset="0"/>
              </a:rPr>
              <a:t>Anche </a:t>
            </a:r>
            <a:r>
              <a:rPr lang="it-IT" b="1" dirty="0" smtClean="0">
                <a:latin typeface="Bradley Hand ITC" pitchFamily="66" charset="0"/>
              </a:rPr>
              <a:t>Gesù</a:t>
            </a:r>
            <a:r>
              <a:rPr lang="it-IT" dirty="0" smtClean="0">
                <a:latin typeface="Bradley Hand ITC" pitchFamily="66" charset="0"/>
              </a:rPr>
              <a:t> ha avuto bisogno di chi lo proteggesse, di chi giocasse con lui, gli insegnasse a diventare un bambino bravo e onesto. Anche  Gesù ha avuto bisogno di un...Papà !!</a:t>
            </a:r>
          </a:p>
          <a:p>
            <a:pPr algn="ctr"/>
            <a:r>
              <a:rPr lang="it-IT" dirty="0" smtClean="0">
                <a:latin typeface="Bradley Hand ITC" pitchFamily="66" charset="0"/>
              </a:rPr>
              <a:t>Il suo nome è </a:t>
            </a:r>
            <a:r>
              <a:rPr lang="it-IT" b="1" dirty="0" smtClean="0">
                <a:latin typeface="Bradley Hand ITC" pitchFamily="66" charset="0"/>
              </a:rPr>
              <a:t>Giuseppe</a:t>
            </a:r>
            <a:r>
              <a:rPr lang="it-IT" dirty="0" smtClean="0">
                <a:latin typeface="Bradley Hand ITC" pitchFamily="66" charset="0"/>
              </a:rPr>
              <a:t> !!</a:t>
            </a:r>
            <a:endParaRPr lang="it-IT" dirty="0">
              <a:latin typeface="Bradley Hand ITC" pitchFamily="66" charset="0"/>
            </a:endParaRPr>
          </a:p>
        </p:txBody>
      </p:sp>
      <p:pic>
        <p:nvPicPr>
          <p:cNvPr id="5" name="Immagine 4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1714488"/>
            <a:ext cx="4286280" cy="3174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/>
          <p:cNvSpPr txBox="1"/>
          <p:nvPr/>
        </p:nvSpPr>
        <p:spPr>
          <a:xfrm>
            <a:off x="1214414" y="5429264"/>
            <a:ext cx="635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Bradley Hand ITC" pitchFamily="66" charset="0"/>
              </a:rPr>
              <a:t>...e proprio a lui, chiediamo di proteggere il nostro Papà...</a:t>
            </a:r>
            <a:endParaRPr lang="it-IT" sz="2000" dirty="0">
              <a:latin typeface="Bradley Hand ITC" pitchFamily="66" charset="0"/>
            </a:endParaRPr>
          </a:p>
        </p:txBody>
      </p:sp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6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-Sfon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500858"/>
          </a:xfrm>
        </p:spPr>
      </p:pic>
      <p:pic>
        <p:nvPicPr>
          <p:cNvPr id="6" name="Immagine 5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500042"/>
            <a:ext cx="4286280" cy="3174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6"/>
          <p:cNvSpPr txBox="1"/>
          <p:nvPr/>
        </p:nvSpPr>
        <p:spPr>
          <a:xfrm>
            <a:off x="1428728" y="3929066"/>
            <a:ext cx="6786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Bradley Hand ITC" pitchFamily="66" charset="0"/>
              </a:rPr>
              <a:t>“Gesù Bambino, col tuo ditino, mettimi un fiore nel cuoricino.</a:t>
            </a:r>
          </a:p>
          <a:p>
            <a:pPr algn="ctr"/>
            <a:r>
              <a:rPr lang="it-IT" sz="3600" b="1" dirty="0" smtClean="0">
                <a:latin typeface="Bradley Hand ITC" pitchFamily="66" charset="0"/>
              </a:rPr>
              <a:t>Il fiore azzurro della bontà e benedici il mio papà !”</a:t>
            </a:r>
            <a:endParaRPr lang="it-IT" sz="3600" b="1" dirty="0">
              <a:latin typeface="Bradley Hand ITC" pitchFamily="66" charset="0"/>
            </a:endParaRPr>
          </a:p>
        </p:txBody>
      </p:sp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-Sfon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500858"/>
          </a:xfrm>
        </p:spPr>
      </p:pic>
      <p:pic>
        <p:nvPicPr>
          <p:cNvPr id="6" name="Immagine 5" descr="5fefd4b73469646b01ab7f82f213c4f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57166"/>
            <a:ext cx="160968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 descr="58b67676dbc22570aa9122d74304c69b-800x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571480"/>
            <a:ext cx="1782825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431c63f2f3825192c4b8710265f779a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571480"/>
            <a:ext cx="2665767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 descr="Babam_1-872x10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2714620"/>
            <a:ext cx="1710225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 descr="e2aa8c74a30ba3b93cb1574a5982c7d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6776" y="2285992"/>
            <a:ext cx="1139997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magine 10" descr="image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7620" y="2428868"/>
            <a:ext cx="1808033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magine 11" descr="tumblr_o5dfbpFqEo1skouhio6_250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1670" y="4643446"/>
            <a:ext cx="1800000" cy="1800000"/>
          </a:xfrm>
          <a:prstGeom prst="rect">
            <a:avLst/>
          </a:prstGeom>
        </p:spPr>
      </p:pic>
      <p:pic>
        <p:nvPicPr>
          <p:cNvPr id="13" name="Immagine 12" descr="vignette-0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7818" y="4857760"/>
            <a:ext cx="2520000" cy="1281631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643042" y="2071678"/>
            <a:ext cx="5391829" cy="258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Auguri a tutti i</a:t>
            </a:r>
          </a:p>
          <a:p>
            <a:pPr algn="ctr"/>
            <a:endParaRPr lang="it-IT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papà del mondo</a:t>
            </a:r>
            <a:endParaRPr lang="it-IT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-Sfon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500858"/>
          </a:xfrm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-Sfond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214290"/>
            <a:ext cx="8572560" cy="6500858"/>
          </a:xfrm>
        </p:spPr>
      </p:pic>
      <p:pic>
        <p:nvPicPr>
          <p:cNvPr id="3" name="Immagine 2" descr="Dio al P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3071810"/>
            <a:ext cx="424496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angioletto - Copi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964389"/>
            <a:ext cx="1214446" cy="1821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umetto 4 5"/>
          <p:cNvSpPr/>
          <p:nvPr/>
        </p:nvSpPr>
        <p:spPr>
          <a:xfrm>
            <a:off x="928662" y="357166"/>
            <a:ext cx="4214842" cy="2714644"/>
          </a:xfrm>
          <a:prstGeom prst="cloudCallout">
            <a:avLst>
              <a:gd name="adj1" fmla="val 64706"/>
              <a:gd name="adj2" fmla="val 53030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108" y="785794"/>
            <a:ext cx="1785950" cy="1839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sellaDiTesto 7"/>
          <p:cNvSpPr txBox="1"/>
          <p:nvPr/>
        </p:nvSpPr>
        <p:spPr>
          <a:xfrm>
            <a:off x="500034" y="3143248"/>
            <a:ext cx="3714776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Bradley Hand ITC" pitchFamily="66" charset="0"/>
              </a:rPr>
              <a:t> Il disegno suscitò la curiosità di un angioletto che svolazzava intorno a Dio.</a:t>
            </a:r>
          </a:p>
          <a:p>
            <a:pPr algn="just"/>
            <a:r>
              <a:rPr lang="it-IT" sz="2400" dirty="0" smtClean="0">
                <a:latin typeface="Bradley Hand ITC" pitchFamily="66" charset="0"/>
              </a:rPr>
              <a:t>“Cosa stai disegnando?”, gli chiese l’angioletto.</a:t>
            </a:r>
          </a:p>
          <a:p>
            <a:pPr algn="just"/>
            <a:r>
              <a:rPr lang="it-IT" sz="2400" b="1" dirty="0" smtClean="0">
                <a:latin typeface="Bradley Hand ITC" pitchFamily="66" charset="0"/>
              </a:rPr>
              <a:t>“</a:t>
            </a:r>
            <a:r>
              <a:rPr lang="it-IT" sz="2400" b="1" dirty="0" smtClean="0">
                <a:latin typeface="Bradley Hand ITC" pitchFamily="66" charset="0"/>
              </a:rPr>
              <a:t>Disegno un grande progetto”, rispose Dio.</a:t>
            </a:r>
            <a:endParaRPr lang="it-IT" sz="2400" dirty="0" smtClean="0">
              <a:latin typeface="Bradley Hand ITC" pitchFamily="66" charset="0"/>
            </a:endParaRPr>
          </a:p>
          <a:p>
            <a:pPr algn="ctr"/>
            <a:endParaRPr lang="it-IT" sz="2500" dirty="0">
              <a:latin typeface="Bradley Hand ITC" pitchFamily="66" charset="0"/>
            </a:endParaRPr>
          </a:p>
        </p:txBody>
      </p:sp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920"/>
                            </p:stCondLst>
                            <p:childTnLst>
                              <p:par>
                                <p:cTn id="2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-Sfon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500858"/>
          </a:xfrm>
        </p:spPr>
      </p:pic>
      <p:pic>
        <p:nvPicPr>
          <p:cNvPr id="3" name="Immagine 2" descr="Dio al 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930" y="2357430"/>
            <a:ext cx="511128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angioletto - Cop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785794"/>
            <a:ext cx="185738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6"/>
          <p:cNvSpPr txBox="1"/>
          <p:nvPr/>
        </p:nvSpPr>
        <p:spPr>
          <a:xfrm>
            <a:off x="4143372" y="500042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Bradley Hand ITC" pitchFamily="66" charset="0"/>
              </a:rPr>
              <a:t>“E che nome hai dato a questo... </a:t>
            </a:r>
            <a:r>
              <a:rPr lang="it-IT" sz="2400" b="1" dirty="0" smtClean="0">
                <a:latin typeface="Bradley Hand ITC" pitchFamily="66" charset="0"/>
              </a:rPr>
              <a:t>grande progetto ?”</a:t>
            </a:r>
            <a:r>
              <a:rPr lang="it-IT" sz="2400" dirty="0" smtClean="0">
                <a:latin typeface="Bradley Hand ITC" pitchFamily="66" charset="0"/>
              </a:rPr>
              <a:t>...domandò, sempre più curioso l’angelo.</a:t>
            </a:r>
            <a:endParaRPr lang="it-IT" sz="2400" dirty="0">
              <a:latin typeface="Bradley Hand ITC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57158" y="4714884"/>
            <a:ext cx="37147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Bradley Hand ITC" pitchFamily="66" charset="0"/>
              </a:rPr>
              <a:t>“L’ho chiamato.... </a:t>
            </a:r>
            <a:endParaRPr lang="it-IT" sz="3200" dirty="0" smtClean="0">
              <a:latin typeface="Bradley Hand ITC" pitchFamily="66" charset="0"/>
            </a:endParaRPr>
          </a:p>
          <a:p>
            <a:endParaRPr lang="it-IT" dirty="0"/>
          </a:p>
        </p:txBody>
      </p:sp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16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66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-Sfon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500858"/>
          </a:xfrm>
        </p:spPr>
      </p:pic>
      <p:pic>
        <p:nvPicPr>
          <p:cNvPr id="3" name="Immagine 2" descr="evangelio-dominical-imagenes-23-setiembre-del-L-gvkgF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2000240"/>
            <a:ext cx="3786214" cy="4313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2500298" y="357166"/>
            <a:ext cx="4143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b="1" dirty="0" smtClean="0">
                <a:latin typeface="Bradley Hand ITC" pitchFamily="66" charset="0"/>
              </a:rPr>
              <a:t>...Papà”</a:t>
            </a:r>
            <a:r>
              <a:rPr lang="it-IT" sz="9600" dirty="0" smtClean="0">
                <a:latin typeface="Bradley Hand ITC" pitchFamily="66" charset="0"/>
              </a:rPr>
              <a:t> </a:t>
            </a:r>
            <a:endParaRPr lang="it-IT" sz="9600" dirty="0">
              <a:latin typeface="Bradley Hand ITC" pitchFamily="66" charset="0"/>
            </a:endParaRPr>
          </a:p>
        </p:txBody>
      </p:sp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-Sfon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500858"/>
          </a:xfrm>
        </p:spPr>
      </p:pic>
      <p:pic>
        <p:nvPicPr>
          <p:cNvPr id="3" name="Immagine 2" descr="Dio al 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2071678"/>
            <a:ext cx="511128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1357290" y="571480"/>
            <a:ext cx="63579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Bradley Hand ITC" pitchFamily="66" charset="0"/>
              </a:rPr>
              <a:t>...rispose Dio, continuando a disegnare.</a:t>
            </a:r>
          </a:p>
          <a:p>
            <a:endParaRPr lang="it-IT" dirty="0"/>
          </a:p>
        </p:txBody>
      </p:sp>
      <p:pic>
        <p:nvPicPr>
          <p:cNvPr id="6" name="Immagine 5" descr="angioletto - Cop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1714488"/>
            <a:ext cx="1214446" cy="1821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8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-Sfon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500858"/>
          </a:xfrm>
        </p:spPr>
      </p:pic>
      <p:pic>
        <p:nvPicPr>
          <p:cNvPr id="3" name="Immagine 2" descr="angioletto - Cop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428868"/>
            <a:ext cx="2786082" cy="4179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umetto 4 5"/>
          <p:cNvSpPr/>
          <p:nvPr/>
        </p:nvSpPr>
        <p:spPr>
          <a:xfrm>
            <a:off x="4429124" y="428604"/>
            <a:ext cx="4214842" cy="3929090"/>
          </a:xfrm>
          <a:prstGeom prst="cloudCallout">
            <a:avLst>
              <a:gd name="adj1" fmla="val -74522"/>
              <a:gd name="adj2" fmla="val 937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 descr="depositphotos_61084847-stock-illustration-yellow-question-ma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1285860"/>
            <a:ext cx="2397383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6"/>
          <p:cNvSpPr txBox="1"/>
          <p:nvPr/>
        </p:nvSpPr>
        <p:spPr>
          <a:xfrm>
            <a:off x="357158" y="785794"/>
            <a:ext cx="45720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radley Hand ITC" pitchFamily="66" charset="0"/>
              </a:rPr>
              <a:t> </a:t>
            </a:r>
            <a:r>
              <a:rPr lang="it-IT" sz="2400" b="1" dirty="0" smtClean="0">
                <a:latin typeface="Bradley Hand ITC" pitchFamily="66" charset="0"/>
              </a:rPr>
              <a:t>“Un...Papà ??” </a:t>
            </a:r>
            <a:r>
              <a:rPr lang="it-IT" sz="2400" dirty="0" smtClean="0">
                <a:latin typeface="Bradley Hand ITC" pitchFamily="66" charset="0"/>
              </a:rPr>
              <a:t>si chiese l’angelo !</a:t>
            </a:r>
          </a:p>
          <a:p>
            <a:pPr algn="ctr"/>
            <a:r>
              <a:rPr lang="it-IT" sz="2400" dirty="0" smtClean="0">
                <a:latin typeface="Bradley Hand ITC" pitchFamily="66" charset="0"/>
              </a:rPr>
              <a:t>“E...a cosa servirebbe un...papà ?”</a:t>
            </a:r>
          </a:p>
          <a:p>
            <a:endParaRPr lang="it-IT" dirty="0"/>
          </a:p>
        </p:txBody>
      </p:sp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-Sfon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500858"/>
          </a:xfrm>
        </p:spPr>
      </p:pic>
      <p:pic>
        <p:nvPicPr>
          <p:cNvPr id="3" name="Immagine 2" descr="Dio al 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5000636"/>
            <a:ext cx="1905901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500034" y="357166"/>
            <a:ext cx="814393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Bradley Hand ITC" pitchFamily="66" charset="0"/>
              </a:rPr>
              <a:t>Ma Dio non rispose e continuò a...progettare !...</a:t>
            </a:r>
          </a:p>
          <a:p>
            <a:r>
              <a:rPr lang="it-IT" sz="2800" dirty="0" smtClean="0">
                <a:latin typeface="Bradley Hand ITC" pitchFamily="66" charset="0"/>
              </a:rPr>
              <a:t>E progettava, </a:t>
            </a:r>
            <a:r>
              <a:rPr lang="it-IT" sz="2800" dirty="0" err="1" smtClean="0">
                <a:latin typeface="Bradley Hand ITC" pitchFamily="66" charset="0"/>
              </a:rPr>
              <a:t>progettava</a:t>
            </a:r>
            <a:r>
              <a:rPr lang="it-IT" sz="2800" dirty="0" smtClean="0">
                <a:latin typeface="Bradley Hand ITC" pitchFamily="66" charset="0"/>
              </a:rPr>
              <a:t>, progettava...senza sosta !</a:t>
            </a:r>
          </a:p>
          <a:p>
            <a:r>
              <a:rPr lang="it-IT" sz="2800" dirty="0" smtClean="0">
                <a:latin typeface="Bradley Hand ITC" pitchFamily="66" charset="0"/>
              </a:rPr>
              <a:t>Il progetto sembrava veramente impegnativo, tanto da richiedere un lavoro lungo e riflessivo.</a:t>
            </a:r>
          </a:p>
          <a:p>
            <a:r>
              <a:rPr lang="it-IT" sz="2800" dirty="0" smtClean="0">
                <a:latin typeface="Bradley Hand ITC" pitchFamily="66" charset="0"/>
              </a:rPr>
              <a:t>Dio lavorò </a:t>
            </a:r>
            <a:r>
              <a:rPr lang="it-IT" sz="2800" dirty="0" smtClean="0">
                <a:latin typeface="Bradley Hand ITC" pitchFamily="66" charset="0"/>
              </a:rPr>
              <a:t>notte e giorno, </a:t>
            </a:r>
            <a:r>
              <a:rPr lang="it-IT" sz="2800" dirty="0" smtClean="0">
                <a:latin typeface="Bradley Hand ITC" pitchFamily="66" charset="0"/>
              </a:rPr>
              <a:t>dando al padre una voce ferma e autorevole, e disegnò ogni lineamento del suo volto. L’angelo, che si era addormentato accanto a Dio, si svegliò di soprassalto e vide che il progetto prendeva forma, il disegno si stava delineando nei minimi particolari.</a:t>
            </a:r>
          </a:p>
          <a:p>
            <a:endParaRPr lang="it-IT" dirty="0"/>
          </a:p>
        </p:txBody>
      </p:sp>
      <p:pic>
        <p:nvPicPr>
          <p:cNvPr id="6" name="Immagine 5" descr="Dio al P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5286388"/>
            <a:ext cx="1285884" cy="106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 descr="Dio al P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5429264"/>
            <a:ext cx="928694" cy="765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Dio al P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5500702"/>
            <a:ext cx="642942" cy="53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 descr="Dio al P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322" y="5572140"/>
            <a:ext cx="500066" cy="412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2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7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2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7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2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-Sfon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500858"/>
          </a:xfrm>
        </p:spPr>
      </p:pic>
      <p:sp>
        <p:nvSpPr>
          <p:cNvPr id="3" name="CasellaDiTesto 2"/>
          <p:cNvSpPr txBox="1"/>
          <p:nvPr/>
        </p:nvSpPr>
        <p:spPr>
          <a:xfrm>
            <a:off x="1500166" y="500042"/>
            <a:ext cx="52864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Bradley Hand ITC" pitchFamily="66" charset="0"/>
              </a:rPr>
              <a:t>E finalmente, dopo un lungo lavoro durato giorni e notti...Dio esclamò commosso... </a:t>
            </a:r>
            <a:endParaRPr lang="it-IT" sz="4000" b="1" dirty="0">
              <a:latin typeface="Bradley Hand ITC" pitchFamily="66" charset="0"/>
            </a:endParaRPr>
          </a:p>
        </p:txBody>
      </p:sp>
      <p:pic>
        <p:nvPicPr>
          <p:cNvPr id="5" name="Immagine 4" descr="Dio al 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500438"/>
            <a:ext cx="3786214" cy="3122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645</Words>
  <Application>Microsoft Office PowerPoint</Application>
  <PresentationFormat>Presentazione su schermo (4:3)</PresentationFormat>
  <Paragraphs>45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73</cp:revision>
  <dcterms:created xsi:type="dcterms:W3CDTF">2020-03-11T11:07:50Z</dcterms:created>
  <dcterms:modified xsi:type="dcterms:W3CDTF">2020-03-12T21:02:59Z</dcterms:modified>
</cp:coreProperties>
</file>