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3" r:id="rId4"/>
    <p:sldId id="262" r:id="rId5"/>
    <p:sldId id="265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1215F-847D-40B8-84AE-954CC07F9BD6}" type="datetimeFigureOut">
              <a:rPr lang="it-IT" smtClean="0"/>
              <a:pPr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5FB0-6D34-4751-8114-07AE2BF1E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4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1215F-847D-40B8-84AE-954CC07F9BD6}" type="datetimeFigureOut">
              <a:rPr lang="it-IT" smtClean="0"/>
              <a:pPr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5FB0-6D34-4751-8114-07AE2BF1E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4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1215F-847D-40B8-84AE-954CC07F9BD6}" type="datetimeFigureOut">
              <a:rPr lang="it-IT" smtClean="0"/>
              <a:pPr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5FB0-6D34-4751-8114-07AE2BF1E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4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1215F-847D-40B8-84AE-954CC07F9BD6}" type="datetimeFigureOut">
              <a:rPr lang="it-IT" smtClean="0"/>
              <a:pPr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5FB0-6D34-4751-8114-07AE2BF1E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4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1215F-847D-40B8-84AE-954CC07F9BD6}" type="datetimeFigureOut">
              <a:rPr lang="it-IT" smtClean="0"/>
              <a:pPr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5FB0-6D34-4751-8114-07AE2BF1E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4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1215F-847D-40B8-84AE-954CC07F9BD6}" type="datetimeFigureOut">
              <a:rPr lang="it-IT" smtClean="0"/>
              <a:pPr/>
              <a:t>21/03/2020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5FB0-6D34-4751-8114-07AE2BF1E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4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1215F-847D-40B8-84AE-954CC07F9BD6}" type="datetimeFigureOut">
              <a:rPr lang="it-IT" smtClean="0"/>
              <a:pPr/>
              <a:t>21/03/2020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5FB0-6D34-4751-8114-07AE2BF1E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4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1215F-847D-40B8-84AE-954CC07F9BD6}" type="datetimeFigureOut">
              <a:rPr lang="it-IT" smtClean="0"/>
              <a:pPr/>
              <a:t>21/03/2020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5FB0-6D34-4751-8114-07AE2BF1E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4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1215F-847D-40B8-84AE-954CC07F9BD6}" type="datetimeFigureOut">
              <a:rPr lang="it-IT" smtClean="0"/>
              <a:pPr/>
              <a:t>21/03/2020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5FB0-6D34-4751-8114-07AE2BF1E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4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1215F-847D-40B8-84AE-954CC07F9BD6}" type="datetimeFigureOut">
              <a:rPr lang="it-IT" smtClean="0"/>
              <a:pPr/>
              <a:t>21/03/2020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5FB0-6D34-4751-8114-07AE2BF1E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4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1215F-847D-40B8-84AE-954CC07F9BD6}" type="datetimeFigureOut">
              <a:rPr lang="it-IT" smtClean="0"/>
              <a:pPr/>
              <a:t>21/03/2020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5FB0-6D34-4751-8114-07AE2BF1E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4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1215F-847D-40B8-84AE-954CC07F9BD6}" type="datetimeFigureOut">
              <a:rPr lang="it-IT" smtClean="0"/>
              <a:pPr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5FB0-6D34-4751-8114-07AE2BF1E4C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40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semplice-sfondo-pastello-viola-rosa-gradiente-per-il-design-estivo_1962-2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8715436" cy="6357982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2643174" y="500042"/>
            <a:ext cx="39290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IN  ATTESA...</a:t>
            </a:r>
            <a:endParaRPr lang="it-IT" sz="30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285984" y="5715016"/>
            <a:ext cx="46434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DELLA  PASQUA !</a:t>
            </a:r>
            <a:endParaRPr lang="it-IT" sz="3000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7" name="Immagine 6" descr="p.2_Gesu-e-i-bambin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6" y="1357298"/>
            <a:ext cx="4000528" cy="41823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 advClick="0"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25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semplice-sfondo-pastello-viola-rosa-gradiente-per-il-design-estivo_1962-2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8715436" cy="635798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71472" y="571480"/>
            <a:ext cx="79296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IL PERIODO </a:t>
            </a:r>
            <a:r>
              <a:rPr lang="it-IT" sz="3000" dirty="0" err="1" smtClean="0">
                <a:latin typeface="Batang" pitchFamily="18" charset="-127"/>
                <a:ea typeface="Batang" pitchFamily="18" charset="-127"/>
              </a:rPr>
              <a:t>DI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it-IT" sz="30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QUARANTA GIORNI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PRIMA </a:t>
            </a:r>
            <a:r>
              <a:rPr lang="it-IT" sz="3000" dirty="0" err="1" smtClean="0">
                <a:latin typeface="Batang" pitchFamily="18" charset="-127"/>
                <a:ea typeface="Batang" pitchFamily="18" charset="-127"/>
              </a:rPr>
              <a:t>DI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 PASQUA SI CHIAMA </a:t>
            </a:r>
            <a:r>
              <a:rPr lang="it-IT" sz="30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“QUARESIMA”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: I CRISTIANI LO VIVONO </a:t>
            </a:r>
            <a:r>
              <a:rPr lang="it-IT" sz="3000" b="1" dirty="0" smtClean="0">
                <a:latin typeface="Batang" pitchFamily="18" charset="-127"/>
                <a:ea typeface="Batang" pitchFamily="18" charset="-127"/>
              </a:rPr>
              <a:t>PREGANDO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 E COMPIENDO QUALCHE </a:t>
            </a:r>
            <a:r>
              <a:rPr lang="it-IT" sz="3000" b="1" dirty="0" smtClean="0">
                <a:latin typeface="Batang" pitchFamily="18" charset="-127"/>
                <a:ea typeface="Batang" pitchFamily="18" charset="-127"/>
              </a:rPr>
              <a:t>BUONA AZIONE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.</a:t>
            </a:r>
            <a:endParaRPr lang="it-IT" sz="3000" b="1" dirty="0" smtClean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8" name="Immagine 7" descr="Carità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3286124"/>
            <a:ext cx="3796420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magine 6" descr="bambini-pregando-disegni-degli-utenti-1116528.jp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3929066"/>
            <a:ext cx="2400050" cy="23476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 advClick="0"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56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56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semplice-sfondo-pastello-viola-rosa-gradiente-per-il-design-estivo_1962-2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7166"/>
            <a:ext cx="8715436" cy="6357982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785786" y="571480"/>
            <a:ext cx="76438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>
                <a:latin typeface="Batang" pitchFamily="18" charset="-127"/>
                <a:ea typeface="Batang" pitchFamily="18" charset="-127"/>
              </a:rPr>
              <a:t>LA SETTIMANA PRIMA </a:t>
            </a:r>
            <a:r>
              <a:rPr lang="it-IT" sz="2800" dirty="0" err="1" smtClean="0">
                <a:latin typeface="Batang" pitchFamily="18" charset="-127"/>
                <a:ea typeface="Batang" pitchFamily="18" charset="-127"/>
              </a:rPr>
              <a:t>DI</a:t>
            </a:r>
            <a:r>
              <a:rPr lang="it-IT" sz="2800" dirty="0" smtClean="0">
                <a:latin typeface="Batang" pitchFamily="18" charset="-127"/>
                <a:ea typeface="Batang" pitchFamily="18" charset="-127"/>
              </a:rPr>
              <a:t> PASQUA, E’  DETTA </a:t>
            </a:r>
            <a:r>
              <a:rPr lang="it-IT" sz="2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“SETTIMANA  SANTA”.</a:t>
            </a:r>
          </a:p>
          <a:p>
            <a:pPr algn="just"/>
            <a:r>
              <a:rPr lang="it-IT" sz="2800" dirty="0" smtClean="0">
                <a:latin typeface="Batang" pitchFamily="18" charset="-127"/>
                <a:ea typeface="Batang" pitchFamily="18" charset="-127"/>
              </a:rPr>
              <a:t>I CRISTAINI RICORDANO GLI ULTIMI GIORNI </a:t>
            </a:r>
            <a:r>
              <a:rPr lang="it-IT" sz="2800" dirty="0" err="1" smtClean="0">
                <a:latin typeface="Batang" pitchFamily="18" charset="-127"/>
                <a:ea typeface="Batang" pitchFamily="18" charset="-127"/>
              </a:rPr>
              <a:t>DI</a:t>
            </a:r>
            <a:r>
              <a:rPr lang="it-IT" sz="2800" dirty="0" smtClean="0">
                <a:latin typeface="Batang" pitchFamily="18" charset="-127"/>
                <a:ea typeface="Batang" pitchFamily="18" charset="-127"/>
              </a:rPr>
              <a:t> VITA </a:t>
            </a:r>
            <a:r>
              <a:rPr lang="it-IT" sz="2800" dirty="0" err="1" smtClean="0">
                <a:latin typeface="Batang" pitchFamily="18" charset="-127"/>
                <a:ea typeface="Batang" pitchFamily="18" charset="-127"/>
              </a:rPr>
              <a:t>DI</a:t>
            </a:r>
            <a:r>
              <a:rPr lang="it-IT" sz="2800" dirty="0" smtClean="0">
                <a:latin typeface="Batang" pitchFamily="18" charset="-127"/>
                <a:ea typeface="Batang" pitchFamily="18" charset="-127"/>
              </a:rPr>
              <a:t> GESU’... </a:t>
            </a:r>
          </a:p>
        </p:txBody>
      </p:sp>
      <p:sp>
        <p:nvSpPr>
          <p:cNvPr id="2050" name="AutoShape 2" descr="Risultato immagini per gesù entra a gerusalemme disegno fa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2" name="AutoShape 4" descr="Risultato immagini per gesù entra a gerusalemme disegno fa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6" name="Immagine 5" descr="inde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2500306"/>
            <a:ext cx="2647950" cy="1724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Immagine 7" descr="index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2428868"/>
            <a:ext cx="2546764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Immagine 8" descr="742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28992" y="3929066"/>
            <a:ext cx="2466698" cy="19828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CasellaDiTesto 10"/>
          <p:cNvSpPr txBox="1"/>
          <p:nvPr/>
        </p:nvSpPr>
        <p:spPr>
          <a:xfrm>
            <a:off x="500034" y="4357694"/>
            <a:ext cx="27860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...PASSIONE...</a:t>
            </a:r>
            <a:endParaRPr lang="it-IT" sz="3000" b="1" dirty="0">
              <a:solidFill>
                <a:srgbClr val="C0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143636" y="4286256"/>
            <a:ext cx="22860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...MORTE...</a:t>
            </a:r>
            <a:endParaRPr lang="it-IT" sz="3000" b="1" dirty="0">
              <a:solidFill>
                <a:srgbClr val="C000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857356" y="6000768"/>
            <a:ext cx="62151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...E RISURREZIONE </a:t>
            </a:r>
            <a:endParaRPr lang="it-IT" sz="3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 advClick="0"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6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60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8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8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semplice-sfondo-pastello-viola-rosa-gradiente-per-il-design-estivo_1962-2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8715436" cy="6357982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571472" y="500042"/>
            <a:ext cx="80010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LA “SETTIMANA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 SANTA” 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INIZIA“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 CON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LA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it-IT" sz="30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“</a:t>
            </a:r>
            <a:r>
              <a:rPr lang="it-IT" sz="30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DOMENICA DELLE PALME</a:t>
            </a:r>
            <a:r>
              <a:rPr lang="it-IT" sz="30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”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, 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PER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RICORDARE 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GESU’ CHE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 ENTRA 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A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GERUSALEMME 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SALUTATO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 DALLA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GENTE.</a:t>
            </a:r>
          </a:p>
        </p:txBody>
      </p:sp>
      <p:pic>
        <p:nvPicPr>
          <p:cNvPr id="6" name="Immagine 5" descr="unname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56" y="2786058"/>
            <a:ext cx="4929222" cy="36779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 advClick="0"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32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semplice-sfondo-pastello-viola-rosa-gradiente-per-il-design-estivo_1962-2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8715436" cy="6357982"/>
          </a:xfrm>
          <a:prstGeom prst="rect">
            <a:avLst/>
          </a:prstGeom>
        </p:spPr>
      </p:pic>
      <p:pic>
        <p:nvPicPr>
          <p:cNvPr id="6" name="Immagine 5" descr="509069 domingo de ramos 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2714620"/>
            <a:ext cx="6000792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asellaDiTesto 6"/>
          <p:cNvSpPr txBox="1"/>
          <p:nvPr/>
        </p:nvSpPr>
        <p:spPr>
          <a:xfrm>
            <a:off x="571472" y="500042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IL SACERDOTE </a:t>
            </a:r>
            <a:r>
              <a:rPr lang="it-IT" sz="30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BENEDICE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 I RAMI </a:t>
            </a:r>
            <a:r>
              <a:rPr lang="it-IT" sz="3000" dirty="0" err="1" smtClean="0">
                <a:latin typeface="Batang" pitchFamily="18" charset="-127"/>
                <a:ea typeface="Batang" pitchFamily="18" charset="-127"/>
              </a:rPr>
              <a:t>DI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ULIVO CHE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SI PORTANO NELLE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NOSTRE  CASE 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COME SEGNO </a:t>
            </a:r>
            <a:r>
              <a:rPr lang="it-IT" sz="3000" dirty="0" err="1" smtClean="0">
                <a:latin typeface="Batang" pitchFamily="18" charset="-127"/>
                <a:ea typeface="Batang" pitchFamily="18" charset="-127"/>
              </a:rPr>
              <a:t>DI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 PACE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PER  LA 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NOSTRA 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 FAMIGLIA</a:t>
            </a:r>
            <a:r>
              <a:rPr lang="it-IT" sz="3000" dirty="0" smtClean="0">
                <a:latin typeface="Batang" pitchFamily="18" charset="-127"/>
                <a:ea typeface="Batang" pitchFamily="18" charset="-127"/>
              </a:rPr>
              <a:t>.</a:t>
            </a:r>
          </a:p>
        </p:txBody>
      </p:sp>
    </p:spTree>
  </p:cSld>
  <p:clrMapOvr>
    <a:masterClrMapping/>
  </p:clrMapOvr>
  <p:transition spd="med" advClick="0"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760"/>
                            </p:stCondLst>
                            <p:childTnLst>
                              <p:par>
                                <p:cTn id="11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semplice-sfondo-pastello-viola-rosa-gradiente-per-il-design-estivo_1962-2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8715436" cy="6357982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500034" y="1000108"/>
            <a:ext cx="792961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0" dirty="0" smtClean="0">
                <a:latin typeface="Batang" pitchFamily="18" charset="-127"/>
                <a:ea typeface="Batang" pitchFamily="18" charset="-127"/>
              </a:rPr>
              <a:t>...LA STORIA CONTINUA NELLA PROSSIMA LEZIONE...</a:t>
            </a:r>
          </a:p>
          <a:p>
            <a:pPr algn="ctr"/>
            <a:endParaRPr lang="it-IT" sz="5000" dirty="0" smtClean="0">
              <a:latin typeface="Batang" pitchFamily="18" charset="-127"/>
              <a:ea typeface="Batang" pitchFamily="18" charset="-127"/>
            </a:endParaRPr>
          </a:p>
          <a:p>
            <a:pPr algn="ctr"/>
            <a:r>
              <a:rPr lang="it-IT" sz="5000" dirty="0" smtClean="0">
                <a:latin typeface="Batang" pitchFamily="18" charset="-127"/>
                <a:ea typeface="Batang" pitchFamily="18" charset="-127"/>
              </a:rPr>
              <a:t>BUONA SETTIMANA</a:t>
            </a:r>
          </a:p>
          <a:p>
            <a:pPr algn="ctr"/>
            <a:r>
              <a:rPr lang="it-IT" sz="5000" dirty="0" smtClean="0">
                <a:latin typeface="Batang" pitchFamily="18" charset="-127"/>
                <a:ea typeface="Batang" pitchFamily="18" charset="-127"/>
              </a:rPr>
              <a:t>A TUTTI !</a:t>
            </a:r>
            <a:endParaRPr lang="it-IT" sz="5000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med" advClick="0"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124</Words>
  <Application>Microsoft Office PowerPoint</Application>
  <PresentationFormat>Presentazione su schermo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30</cp:revision>
  <dcterms:created xsi:type="dcterms:W3CDTF">2020-03-20T13:45:24Z</dcterms:created>
  <dcterms:modified xsi:type="dcterms:W3CDTF">2020-03-21T15:50:15Z</dcterms:modified>
</cp:coreProperties>
</file>